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590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2012-02-29T12:23:47Z</dcterms:modified>
</cp:coreProperties>
</file>